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8288000" cy="10287000"/>
  <p:notesSz cx="6858000" cy="9144000"/>
  <p:embeddedFontLst>
    <p:embeddedFont>
      <p:font typeface="Open Sans Extra Bold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0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31" y="23520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6" y="0"/>
                </a:lnTo>
                <a:lnTo>
                  <a:pt x="2907066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156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TraceCord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391331" y="663144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2677" y="3479722"/>
            <a:ext cx="6945652" cy="4347292"/>
            <a:chOff x="0" y="0"/>
            <a:chExt cx="1829308" cy="11449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29308" cy="1144966"/>
            </a:xfrm>
            <a:custGeom>
              <a:avLst/>
              <a:gdLst/>
              <a:ahLst/>
              <a:cxnLst/>
              <a:rect l="l" t="t" r="r" b="b"/>
              <a:pathLst>
                <a:path w="1829308" h="1144966">
                  <a:moveTo>
                    <a:pt x="0" y="0"/>
                  </a:moveTo>
                  <a:lnTo>
                    <a:pt x="1829308" y="0"/>
                  </a:lnTo>
                  <a:lnTo>
                    <a:pt x="1829308" y="1144966"/>
                  </a:lnTo>
                  <a:lnTo>
                    <a:pt x="0" y="114496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29308" cy="118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962001" y="3866382"/>
            <a:ext cx="4370419" cy="3573972"/>
          </a:xfrm>
          <a:custGeom>
            <a:avLst/>
            <a:gdLst/>
            <a:ahLst/>
            <a:cxnLst/>
            <a:rect l="l" t="t" r="r" b="b"/>
            <a:pathLst>
              <a:path w="4370419" h="3573972">
                <a:moveTo>
                  <a:pt x="0" y="0"/>
                </a:moveTo>
                <a:lnTo>
                  <a:pt x="4370419" y="0"/>
                </a:lnTo>
                <a:lnTo>
                  <a:pt x="4370419" y="3573972"/>
                </a:lnTo>
                <a:lnTo>
                  <a:pt x="0" y="3573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TextBox 28"/>
          <p:cNvSpPr txBox="1"/>
          <p:nvPr/>
        </p:nvSpPr>
        <p:spPr>
          <a:xfrm>
            <a:off x="3526402" y="1113350"/>
            <a:ext cx="12312551" cy="58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2288E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SAE 302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-- Développer des </a:t>
            </a:r>
            <a:r>
              <a:rPr lang="en-US" sz="344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applications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communicantes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028584" y="4902029"/>
            <a:ext cx="68551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0" name="AutoShape 30"/>
          <p:cNvSpPr/>
          <p:nvPr/>
        </p:nvSpPr>
        <p:spPr>
          <a:xfrm flipV="1">
            <a:off x="1806336" y="5143500"/>
            <a:ext cx="5424296" cy="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142696" y="316240"/>
            <a:ext cx="8002607" cy="208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RACI</a:t>
            </a:r>
            <a:endParaRPr lang="fr-FR" sz="6000" dirty="0"/>
          </a:p>
          <a:p>
            <a:pPr algn="ctr">
              <a:lnSpc>
                <a:spcPts val="8399"/>
              </a:lnSpc>
              <a:spcBef>
                <a:spcPct val="0"/>
              </a:spcBef>
            </a:pPr>
            <a:endParaRPr lang="en-US" sz="5999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A6187AA-6AB9-389A-5E67-A5F774C9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1AFE71D-05FE-237A-E4FF-157CE7E8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FF07FC-5AA4-27EE-D064-470B1D5FE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278" y="1580305"/>
            <a:ext cx="9901444" cy="815038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388496" y="9421495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</a:t>
            </a:r>
            <a:r>
              <a:rPr lang="en-US" sz="4404" dirty="0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7140" y="2484533"/>
            <a:ext cx="9464834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807681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3" b="-370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889090" y="13417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5" y="0"/>
                </a:lnTo>
                <a:lnTo>
                  <a:pt x="2907065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5723670" y="513343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46391" y="9444316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6289" y="1105225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Sommaire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875564" y="293654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3626289" y="2861319"/>
            <a:ext cx="4819989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Contexte &amp; Problématique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46278" y="286131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875564" y="35620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3626289" y="3486826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Objectifs du Projet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6278" y="348682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875564" y="418728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3626289" y="4112063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Technologies Utilisées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46278" y="4112063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875564" y="481279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3626289" y="4737570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du Projet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6278" y="4737570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875564" y="543803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3626289" y="5362807"/>
            <a:ext cx="4652520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Développement de l’Application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46278" y="536280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875564" y="656689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TextBox 26"/>
          <p:cNvSpPr txBox="1"/>
          <p:nvPr/>
        </p:nvSpPr>
        <p:spPr>
          <a:xfrm>
            <a:off x="3626289" y="6491671"/>
            <a:ext cx="5150414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Déploiement &amp; Installation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6278" y="64916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sp>
        <p:nvSpPr>
          <p:cNvPr id="32" name="Freeform 32"/>
          <p:cNvSpPr/>
          <p:nvPr/>
        </p:nvSpPr>
        <p:spPr>
          <a:xfrm rot="5400000">
            <a:off x="2875564" y="731771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3" name="TextBox 33"/>
          <p:cNvSpPr txBox="1"/>
          <p:nvPr/>
        </p:nvSpPr>
        <p:spPr>
          <a:xfrm>
            <a:off x="3626289" y="7242493"/>
            <a:ext cx="4397771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Problèmes rencontrés &amp; Solutions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46278" y="7242493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2875564" y="89168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TextBox 36"/>
          <p:cNvSpPr txBox="1"/>
          <p:nvPr/>
        </p:nvSpPr>
        <p:spPr>
          <a:xfrm>
            <a:off x="3626289" y="8841577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46278" y="884157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0AE60423-2207-8C60-612B-552E08A16522}"/>
              </a:ext>
            </a:extLst>
          </p:cNvPr>
          <p:cNvSpPr/>
          <p:nvPr/>
        </p:nvSpPr>
        <p:spPr>
          <a:xfrm rot="5400000">
            <a:off x="2880126" y="832233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C718DF19-947D-AF4F-2E97-426C24FD163E}"/>
              </a:ext>
            </a:extLst>
          </p:cNvPr>
          <p:cNvSpPr txBox="1"/>
          <p:nvPr/>
        </p:nvSpPr>
        <p:spPr>
          <a:xfrm>
            <a:off x="3630851" y="8247110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RACI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19A6B0CE-3A43-F03A-987A-0BCCA259AD4B}"/>
              </a:ext>
            </a:extLst>
          </p:cNvPr>
          <p:cNvSpPr txBox="1"/>
          <p:nvPr/>
        </p:nvSpPr>
        <p:spPr>
          <a:xfrm>
            <a:off x="8450840" y="8247110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88217" y="5143500"/>
            <a:ext cx="18476217" cy="5143500"/>
            <a:chOff x="0" y="0"/>
            <a:chExt cx="4866164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1354667"/>
            </a:xfrm>
            <a:custGeom>
              <a:avLst/>
              <a:gdLst/>
              <a:ahLst/>
              <a:cxnLst/>
              <a:rect l="l" t="t" r="r" b="b"/>
              <a:pathLst>
                <a:path w="4866164" h="1354667">
                  <a:moveTo>
                    <a:pt x="0" y="0"/>
                  </a:moveTo>
                  <a:lnTo>
                    <a:pt x="4866164" y="0"/>
                  </a:lnTo>
                  <a:lnTo>
                    <a:pt x="486616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14702" y="5522769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76863" y="2682267"/>
            <a:ext cx="11334275" cy="9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Contexte &amp; Problématique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96755" y="3886193"/>
            <a:ext cx="10494490" cy="369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Discord est une plateforme largement utilisée pour les échanges.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données des messages sont souvent éparpillées et difficiles à analyser.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------------------------------------------------------------------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b="1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Comment centraliser et analyser les messages pour mieux comprendre les interactions ?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b="1" spc="-46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017393" y="5143500"/>
            <a:ext cx="7798118" cy="6870382"/>
            <a:chOff x="0" y="0"/>
            <a:chExt cx="10397490" cy="9160510"/>
          </a:xfrm>
        </p:grpSpPr>
        <p:sp>
          <p:nvSpPr>
            <p:cNvPr id="16" name="Freeform 16"/>
            <p:cNvSpPr/>
            <p:nvPr/>
          </p:nvSpPr>
          <p:spPr>
            <a:xfrm>
              <a:off x="45720" y="49530"/>
              <a:ext cx="10303510" cy="9062720"/>
            </a:xfrm>
            <a:custGeom>
              <a:avLst/>
              <a:gdLst/>
              <a:ahLst/>
              <a:cxnLst/>
              <a:rect l="l" t="t" r="r" b="b"/>
              <a:pathLst>
                <a:path w="10303510" h="9062720">
                  <a:moveTo>
                    <a:pt x="937260" y="149860"/>
                  </a:moveTo>
                  <a:cubicBezTo>
                    <a:pt x="1384300" y="570230"/>
                    <a:pt x="1539240" y="699770"/>
                    <a:pt x="1663700" y="868680"/>
                  </a:cubicBezTo>
                  <a:cubicBezTo>
                    <a:pt x="1808480" y="1065530"/>
                    <a:pt x="1958340" y="1333500"/>
                    <a:pt x="2051050" y="1565910"/>
                  </a:cubicBezTo>
                  <a:cubicBezTo>
                    <a:pt x="2133600" y="1775460"/>
                    <a:pt x="2176780" y="1979930"/>
                    <a:pt x="2212340" y="2193290"/>
                  </a:cubicBezTo>
                  <a:cubicBezTo>
                    <a:pt x="2249170" y="2409190"/>
                    <a:pt x="2259330" y="2635250"/>
                    <a:pt x="2266950" y="2854960"/>
                  </a:cubicBezTo>
                  <a:cubicBezTo>
                    <a:pt x="2273300" y="3070860"/>
                    <a:pt x="2244090" y="3290570"/>
                    <a:pt x="2256790" y="3500120"/>
                  </a:cubicBezTo>
                  <a:cubicBezTo>
                    <a:pt x="2268220" y="3703320"/>
                    <a:pt x="2289810" y="3891280"/>
                    <a:pt x="2335530" y="4094480"/>
                  </a:cubicBezTo>
                  <a:cubicBezTo>
                    <a:pt x="2385060" y="4318000"/>
                    <a:pt x="2438400" y="4544060"/>
                    <a:pt x="2557780" y="4782820"/>
                  </a:cubicBezTo>
                  <a:cubicBezTo>
                    <a:pt x="2706370" y="5083810"/>
                    <a:pt x="3001010" y="5506720"/>
                    <a:pt x="3219450" y="5732780"/>
                  </a:cubicBezTo>
                  <a:cubicBezTo>
                    <a:pt x="3371850" y="5890260"/>
                    <a:pt x="3516630" y="5967730"/>
                    <a:pt x="3675380" y="6073140"/>
                  </a:cubicBezTo>
                  <a:cubicBezTo>
                    <a:pt x="3837940" y="6181090"/>
                    <a:pt x="4004310" y="6280150"/>
                    <a:pt x="4187190" y="6374130"/>
                  </a:cubicBezTo>
                  <a:cubicBezTo>
                    <a:pt x="4382770" y="6474460"/>
                    <a:pt x="4596130" y="6569710"/>
                    <a:pt x="4815840" y="6654800"/>
                  </a:cubicBezTo>
                  <a:cubicBezTo>
                    <a:pt x="5049520" y="6743700"/>
                    <a:pt x="5312410" y="6824980"/>
                    <a:pt x="5552440" y="6891020"/>
                  </a:cubicBezTo>
                  <a:cubicBezTo>
                    <a:pt x="5773420" y="6951980"/>
                    <a:pt x="5990590" y="7002780"/>
                    <a:pt x="6201410" y="7043420"/>
                  </a:cubicBezTo>
                  <a:cubicBezTo>
                    <a:pt x="6399530" y="7081520"/>
                    <a:pt x="6590030" y="7106920"/>
                    <a:pt x="6781800" y="7129780"/>
                  </a:cubicBezTo>
                  <a:cubicBezTo>
                    <a:pt x="6968490" y="7152640"/>
                    <a:pt x="7142480" y="7156450"/>
                    <a:pt x="7335520" y="7180580"/>
                  </a:cubicBezTo>
                  <a:cubicBezTo>
                    <a:pt x="7548880" y="7208520"/>
                    <a:pt x="7725410" y="7223760"/>
                    <a:pt x="8003540" y="7288530"/>
                  </a:cubicBezTo>
                  <a:cubicBezTo>
                    <a:pt x="8484870" y="7402830"/>
                    <a:pt x="9936480" y="7912100"/>
                    <a:pt x="9944100" y="7893050"/>
                  </a:cubicBezTo>
                  <a:cubicBezTo>
                    <a:pt x="9945370" y="7889240"/>
                    <a:pt x="9866630" y="7853680"/>
                    <a:pt x="9866630" y="7853680"/>
                  </a:cubicBezTo>
                  <a:cubicBezTo>
                    <a:pt x="9866630" y="7853680"/>
                    <a:pt x="9991090" y="7904480"/>
                    <a:pt x="10044430" y="7942580"/>
                  </a:cubicBezTo>
                  <a:cubicBezTo>
                    <a:pt x="10097770" y="7981950"/>
                    <a:pt x="10147300" y="8031480"/>
                    <a:pt x="10185400" y="8084820"/>
                  </a:cubicBezTo>
                  <a:cubicBezTo>
                    <a:pt x="10223500" y="8138160"/>
                    <a:pt x="10253980" y="8200390"/>
                    <a:pt x="10273030" y="8263890"/>
                  </a:cubicBezTo>
                  <a:cubicBezTo>
                    <a:pt x="10292080" y="8326120"/>
                    <a:pt x="10300970" y="8395970"/>
                    <a:pt x="10299700" y="8462010"/>
                  </a:cubicBezTo>
                  <a:cubicBezTo>
                    <a:pt x="10297160" y="8526780"/>
                    <a:pt x="10284460" y="8596630"/>
                    <a:pt x="10261600" y="8657590"/>
                  </a:cubicBezTo>
                  <a:cubicBezTo>
                    <a:pt x="10238740" y="8718550"/>
                    <a:pt x="10203180" y="8779510"/>
                    <a:pt x="10162540" y="8831580"/>
                  </a:cubicBezTo>
                  <a:cubicBezTo>
                    <a:pt x="10120630" y="8882380"/>
                    <a:pt x="10068560" y="8928100"/>
                    <a:pt x="10013950" y="8963660"/>
                  </a:cubicBezTo>
                  <a:cubicBezTo>
                    <a:pt x="9958070" y="8999220"/>
                    <a:pt x="9893300" y="9025890"/>
                    <a:pt x="9829800" y="9042400"/>
                  </a:cubicBezTo>
                  <a:cubicBezTo>
                    <a:pt x="9766300" y="9057640"/>
                    <a:pt x="9696450" y="9062720"/>
                    <a:pt x="9630410" y="9057640"/>
                  </a:cubicBezTo>
                  <a:cubicBezTo>
                    <a:pt x="9565640" y="9051290"/>
                    <a:pt x="9497060" y="9034780"/>
                    <a:pt x="9437370" y="9008110"/>
                  </a:cubicBezTo>
                  <a:cubicBezTo>
                    <a:pt x="9376410" y="8982710"/>
                    <a:pt x="9317990" y="8944610"/>
                    <a:pt x="9269730" y="8900160"/>
                  </a:cubicBezTo>
                  <a:cubicBezTo>
                    <a:pt x="9220200" y="8856980"/>
                    <a:pt x="9177020" y="8801100"/>
                    <a:pt x="9145270" y="8743950"/>
                  </a:cubicBezTo>
                  <a:cubicBezTo>
                    <a:pt x="9112250" y="8686800"/>
                    <a:pt x="9089390" y="8620760"/>
                    <a:pt x="9076690" y="8557260"/>
                  </a:cubicBezTo>
                  <a:cubicBezTo>
                    <a:pt x="9063990" y="8492490"/>
                    <a:pt x="9062720" y="8422640"/>
                    <a:pt x="9071610" y="8357870"/>
                  </a:cubicBezTo>
                  <a:cubicBezTo>
                    <a:pt x="9081770" y="8291830"/>
                    <a:pt x="9102090" y="8225790"/>
                    <a:pt x="9131300" y="8166100"/>
                  </a:cubicBezTo>
                  <a:cubicBezTo>
                    <a:pt x="9160510" y="8107680"/>
                    <a:pt x="9202420" y="8051800"/>
                    <a:pt x="9248140" y="8004810"/>
                  </a:cubicBezTo>
                  <a:cubicBezTo>
                    <a:pt x="9295130" y="7959090"/>
                    <a:pt x="9352280" y="7918450"/>
                    <a:pt x="9410700" y="7889240"/>
                  </a:cubicBezTo>
                  <a:cubicBezTo>
                    <a:pt x="9470390" y="7860030"/>
                    <a:pt x="9536430" y="7839710"/>
                    <a:pt x="9602470" y="7830820"/>
                  </a:cubicBezTo>
                  <a:cubicBezTo>
                    <a:pt x="9667240" y="7823200"/>
                    <a:pt x="9737090" y="7824470"/>
                    <a:pt x="9801860" y="7837170"/>
                  </a:cubicBezTo>
                  <a:cubicBezTo>
                    <a:pt x="9865360" y="7849870"/>
                    <a:pt x="9931400" y="7874000"/>
                    <a:pt x="9988550" y="7907020"/>
                  </a:cubicBezTo>
                  <a:cubicBezTo>
                    <a:pt x="10045700" y="7940040"/>
                    <a:pt x="10100310" y="7983220"/>
                    <a:pt x="10143490" y="8032750"/>
                  </a:cubicBezTo>
                  <a:cubicBezTo>
                    <a:pt x="10187940" y="8081010"/>
                    <a:pt x="10224770" y="8140700"/>
                    <a:pt x="10250170" y="8201660"/>
                  </a:cubicBezTo>
                  <a:cubicBezTo>
                    <a:pt x="10276840" y="8261350"/>
                    <a:pt x="10293350" y="8329930"/>
                    <a:pt x="10298430" y="8394700"/>
                  </a:cubicBezTo>
                  <a:cubicBezTo>
                    <a:pt x="10303510" y="8460740"/>
                    <a:pt x="10297160" y="8530590"/>
                    <a:pt x="10280650" y="8594090"/>
                  </a:cubicBezTo>
                  <a:cubicBezTo>
                    <a:pt x="10265410" y="8657590"/>
                    <a:pt x="10237470" y="8722360"/>
                    <a:pt x="10201910" y="8776970"/>
                  </a:cubicBezTo>
                  <a:cubicBezTo>
                    <a:pt x="10166350" y="8831580"/>
                    <a:pt x="10119360" y="8883650"/>
                    <a:pt x="10067290" y="8925560"/>
                  </a:cubicBezTo>
                  <a:cubicBezTo>
                    <a:pt x="10016490" y="8966200"/>
                    <a:pt x="9955530" y="9000490"/>
                    <a:pt x="9893300" y="9022080"/>
                  </a:cubicBezTo>
                  <a:cubicBezTo>
                    <a:pt x="9832340" y="9044940"/>
                    <a:pt x="9762490" y="9057640"/>
                    <a:pt x="9697720" y="9058910"/>
                  </a:cubicBezTo>
                  <a:cubicBezTo>
                    <a:pt x="9631680" y="9061450"/>
                    <a:pt x="9535160" y="9046210"/>
                    <a:pt x="9499600" y="9032240"/>
                  </a:cubicBezTo>
                  <a:cubicBezTo>
                    <a:pt x="9484360" y="9025890"/>
                    <a:pt x="9489440" y="9019540"/>
                    <a:pt x="9471660" y="9010650"/>
                  </a:cubicBezTo>
                  <a:cubicBezTo>
                    <a:pt x="9371330" y="8961120"/>
                    <a:pt x="8704580" y="8785860"/>
                    <a:pt x="8397240" y="8685530"/>
                  </a:cubicBezTo>
                  <a:cubicBezTo>
                    <a:pt x="8164830" y="8610600"/>
                    <a:pt x="7987030" y="8528050"/>
                    <a:pt x="7786370" y="8474710"/>
                  </a:cubicBezTo>
                  <a:cubicBezTo>
                    <a:pt x="7599680" y="8425180"/>
                    <a:pt x="7425690" y="8397240"/>
                    <a:pt x="7232650" y="8369300"/>
                  </a:cubicBezTo>
                  <a:cubicBezTo>
                    <a:pt x="7024370" y="8338820"/>
                    <a:pt x="6789420" y="8331200"/>
                    <a:pt x="6574790" y="8304530"/>
                  </a:cubicBezTo>
                  <a:cubicBezTo>
                    <a:pt x="6370320" y="8277860"/>
                    <a:pt x="6188710" y="8252460"/>
                    <a:pt x="5977890" y="8211820"/>
                  </a:cubicBezTo>
                  <a:cubicBezTo>
                    <a:pt x="5735320" y="8166100"/>
                    <a:pt x="5464810" y="8105140"/>
                    <a:pt x="5204460" y="8035290"/>
                  </a:cubicBezTo>
                  <a:cubicBezTo>
                    <a:pt x="4932680" y="7961630"/>
                    <a:pt x="4648200" y="7880350"/>
                    <a:pt x="4378960" y="7781290"/>
                  </a:cubicBezTo>
                  <a:cubicBezTo>
                    <a:pt x="4109720" y="7682230"/>
                    <a:pt x="3848100" y="7571740"/>
                    <a:pt x="3587750" y="7437120"/>
                  </a:cubicBezTo>
                  <a:cubicBezTo>
                    <a:pt x="3315970" y="7297420"/>
                    <a:pt x="3017520" y="7127240"/>
                    <a:pt x="2783840" y="6953250"/>
                  </a:cubicBezTo>
                  <a:cubicBezTo>
                    <a:pt x="2575560" y="6799580"/>
                    <a:pt x="2421890" y="6675120"/>
                    <a:pt x="2239010" y="6464300"/>
                  </a:cubicBezTo>
                  <a:cubicBezTo>
                    <a:pt x="1990090" y="6179820"/>
                    <a:pt x="1644650" y="5671820"/>
                    <a:pt x="1483360" y="5350510"/>
                  </a:cubicBezTo>
                  <a:cubicBezTo>
                    <a:pt x="1374140" y="5133340"/>
                    <a:pt x="1342390" y="4959350"/>
                    <a:pt x="1281430" y="4768850"/>
                  </a:cubicBezTo>
                  <a:cubicBezTo>
                    <a:pt x="1223010" y="4588510"/>
                    <a:pt x="1159510" y="4431030"/>
                    <a:pt x="1125220" y="4235450"/>
                  </a:cubicBezTo>
                  <a:cubicBezTo>
                    <a:pt x="1083310" y="4006850"/>
                    <a:pt x="1074420" y="3713480"/>
                    <a:pt x="1070610" y="3474720"/>
                  </a:cubicBezTo>
                  <a:cubicBezTo>
                    <a:pt x="1065530" y="3261360"/>
                    <a:pt x="1093470" y="3069590"/>
                    <a:pt x="1089660" y="2867660"/>
                  </a:cubicBezTo>
                  <a:cubicBezTo>
                    <a:pt x="1087120" y="2667000"/>
                    <a:pt x="1088390" y="2461260"/>
                    <a:pt x="1050290" y="2266950"/>
                  </a:cubicBezTo>
                  <a:cubicBezTo>
                    <a:pt x="1014730" y="2076450"/>
                    <a:pt x="962660" y="1880870"/>
                    <a:pt x="871220" y="1713230"/>
                  </a:cubicBezTo>
                  <a:cubicBezTo>
                    <a:pt x="778510" y="1544320"/>
                    <a:pt x="619760" y="1391920"/>
                    <a:pt x="495300" y="1259840"/>
                  </a:cubicBezTo>
                  <a:cubicBezTo>
                    <a:pt x="389890" y="1146810"/>
                    <a:pt x="250190" y="1040130"/>
                    <a:pt x="180340" y="965200"/>
                  </a:cubicBezTo>
                  <a:cubicBezTo>
                    <a:pt x="139700" y="923290"/>
                    <a:pt x="118110" y="900430"/>
                    <a:pt x="92710" y="862330"/>
                  </a:cubicBezTo>
                  <a:cubicBezTo>
                    <a:pt x="68580" y="825500"/>
                    <a:pt x="48260" y="784860"/>
                    <a:pt x="34290" y="742950"/>
                  </a:cubicBezTo>
                  <a:cubicBezTo>
                    <a:pt x="19050" y="701040"/>
                    <a:pt x="8890" y="655320"/>
                    <a:pt x="5080" y="610870"/>
                  </a:cubicBezTo>
                  <a:cubicBezTo>
                    <a:pt x="0" y="567690"/>
                    <a:pt x="1270" y="520700"/>
                    <a:pt x="7620" y="477520"/>
                  </a:cubicBezTo>
                  <a:cubicBezTo>
                    <a:pt x="13970" y="433070"/>
                    <a:pt x="26670" y="388620"/>
                    <a:pt x="43180" y="347980"/>
                  </a:cubicBezTo>
                  <a:cubicBezTo>
                    <a:pt x="59690" y="306070"/>
                    <a:pt x="82550" y="266700"/>
                    <a:pt x="107950" y="229870"/>
                  </a:cubicBezTo>
                  <a:cubicBezTo>
                    <a:pt x="134620" y="194310"/>
                    <a:pt x="165100" y="161290"/>
                    <a:pt x="199390" y="132080"/>
                  </a:cubicBezTo>
                  <a:cubicBezTo>
                    <a:pt x="233680" y="102870"/>
                    <a:pt x="271780" y="78740"/>
                    <a:pt x="311150" y="58420"/>
                  </a:cubicBezTo>
                  <a:cubicBezTo>
                    <a:pt x="351790" y="39370"/>
                    <a:pt x="394970" y="22860"/>
                    <a:pt x="438150" y="13970"/>
                  </a:cubicBezTo>
                  <a:cubicBezTo>
                    <a:pt x="481330" y="3810"/>
                    <a:pt x="527050" y="0"/>
                    <a:pt x="571500" y="1270"/>
                  </a:cubicBezTo>
                  <a:cubicBezTo>
                    <a:pt x="615950" y="1270"/>
                    <a:pt x="661670" y="8890"/>
                    <a:pt x="704850" y="20320"/>
                  </a:cubicBezTo>
                  <a:cubicBezTo>
                    <a:pt x="746760" y="31750"/>
                    <a:pt x="789940" y="49530"/>
                    <a:pt x="829310" y="71120"/>
                  </a:cubicBezTo>
                  <a:cubicBezTo>
                    <a:pt x="867410" y="92710"/>
                    <a:pt x="937260" y="149860"/>
                    <a:pt x="937260" y="149860"/>
                  </a:cubicBezTo>
                </a:path>
              </a:pathLst>
            </a:custGeom>
            <a:solidFill>
              <a:srgbClr val="9ED35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14313" y="1457485"/>
            <a:ext cx="6272609" cy="62726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45106" y="1189445"/>
            <a:ext cx="6811024" cy="6811024"/>
          </a:xfrm>
          <a:custGeom>
            <a:avLst/>
            <a:gdLst/>
            <a:ahLst/>
            <a:cxnLst/>
            <a:rect l="l" t="t" r="r" b="b"/>
            <a:pathLst>
              <a:path w="6811024" h="6811024">
                <a:moveTo>
                  <a:pt x="0" y="0"/>
                </a:moveTo>
                <a:lnTo>
                  <a:pt x="6811024" y="0"/>
                </a:lnTo>
                <a:lnTo>
                  <a:pt x="6811024" y="6811024"/>
                </a:lnTo>
                <a:lnTo>
                  <a:pt x="0" y="681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0" y="9258300"/>
            <a:ext cx="20242230" cy="3086100"/>
            <a:chOff x="0" y="0"/>
            <a:chExt cx="5331287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31287" cy="812800"/>
            </a:xfrm>
            <a:custGeom>
              <a:avLst/>
              <a:gdLst/>
              <a:ahLst/>
              <a:cxnLst/>
              <a:rect l="l" t="t" r="r" b="b"/>
              <a:pathLst>
                <a:path w="5331287" h="812800">
                  <a:moveTo>
                    <a:pt x="0" y="0"/>
                  </a:moveTo>
                  <a:lnTo>
                    <a:pt x="5331287" y="0"/>
                  </a:lnTo>
                  <a:lnTo>
                    <a:pt x="53312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33128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0348" y="3289868"/>
            <a:ext cx="8589500" cy="5320581"/>
            <a:chOff x="0" y="0"/>
            <a:chExt cx="2262255" cy="12707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62255" cy="1270716"/>
            </a:xfrm>
            <a:custGeom>
              <a:avLst/>
              <a:gdLst/>
              <a:ahLst/>
              <a:cxnLst/>
              <a:rect l="l" t="t" r="r" b="b"/>
              <a:pathLst>
                <a:path w="2262255" h="1270716">
                  <a:moveTo>
                    <a:pt x="0" y="0"/>
                  </a:moveTo>
                  <a:lnTo>
                    <a:pt x="2262255" y="0"/>
                  </a:lnTo>
                  <a:lnTo>
                    <a:pt x="2262255" y="1270716"/>
                  </a:lnTo>
                  <a:lnTo>
                    <a:pt x="0" y="12707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62255" cy="130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0348" y="3431565"/>
            <a:ext cx="8414772" cy="547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Afficher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liste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utilisateurs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inscrits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sur </a:t>
            </a:r>
            <a:r>
              <a:rPr lang="en-US" sz="2330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serveur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Discord.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Lister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tous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leurs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messages avec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destinataires</a:t>
            </a:r>
            <a:r>
              <a:rPr lang="en-US" sz="2330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dates, ...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Calculer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un score de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toxicité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messages.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Utiliser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base de données MySQL et un backend PHP pour </a:t>
            </a:r>
            <a:r>
              <a:rPr lang="en-US" sz="2330" u="none" strike="noStrike" spc="-4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gérer</a:t>
            </a:r>
            <a:r>
              <a:rPr lang="en-US" sz="2330" u="none" strike="noStrike" spc="-4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les données.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76445" y="677772"/>
            <a:ext cx="6837869" cy="92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546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Objectifs du Projet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74077" y="475494"/>
            <a:ext cx="7312690" cy="1424256"/>
            <a:chOff x="0" y="0"/>
            <a:chExt cx="9750254" cy="18990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 dirty="0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Développement Android : Java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09322" y="2299800"/>
            <a:ext cx="7312690" cy="1424256"/>
            <a:chOff x="0" y="0"/>
            <a:chExt cx="9750254" cy="1899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59128" y="668738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Communication API : Retrofit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59645" y="4341212"/>
            <a:ext cx="7312690" cy="1424256"/>
            <a:chOff x="0" y="0"/>
            <a:chExt cx="9750254" cy="18990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Base de données : MySQL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09322" y="6382625"/>
            <a:ext cx="7312690" cy="1424256"/>
            <a:chOff x="0" y="0"/>
            <a:chExt cx="9750254" cy="18990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59128" y="636211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Backend : PHP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11495" y="1187622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59285" y="2863636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59285" y="6907949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35715" y="488506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74077" y="8207651"/>
            <a:ext cx="7287850" cy="1424256"/>
            <a:chOff x="0" y="0"/>
            <a:chExt cx="9717134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2600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Serveur : Apache + MariaDB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11495" y="8732976"/>
            <a:ext cx="373607" cy="373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17539" y="4138857"/>
            <a:ext cx="7280760" cy="2009285"/>
            <a:chOff x="0" y="0"/>
            <a:chExt cx="9707680" cy="267904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9707680" cy="1036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53"/>
                </a:lnSpc>
                <a:spcBef>
                  <a:spcPct val="0"/>
                </a:spcBef>
              </a:pPr>
              <a:r>
                <a:rPr lang="en-US" sz="468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Technologies Utilisées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125815"/>
              <a:ext cx="9298185" cy="1553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</a:pPr>
              <a:r>
                <a:rPr lang="en-US" sz="2230" spc="-44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TraceCord utilise Java pour l'application mobile, Retrofit pour les requêtes API, et PHP/MySQL pour la gestion des données sur un serveur Apache.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6405968" y="22171"/>
            <a:ext cx="1882032" cy="1539059"/>
          </a:xfrm>
          <a:custGeom>
            <a:avLst/>
            <a:gdLst/>
            <a:ahLst/>
            <a:cxnLst/>
            <a:rect l="l" t="t" r="r" b="b"/>
            <a:pathLst>
              <a:path w="1882032" h="1539059">
                <a:moveTo>
                  <a:pt x="0" y="0"/>
                </a:moveTo>
                <a:lnTo>
                  <a:pt x="1882032" y="0"/>
                </a:lnTo>
                <a:lnTo>
                  <a:pt x="1882032" y="1539058"/>
                </a:lnTo>
                <a:lnTo>
                  <a:pt x="0" y="1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TextBox 4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3904" y="923925"/>
            <a:ext cx="7922504" cy="90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Architecture du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609132" y="5143500"/>
            <a:ext cx="11387207" cy="3298724"/>
            <a:chOff x="0" y="0"/>
            <a:chExt cx="2999100" cy="86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2288E2"/>
            </a:solidFill>
            <a:ln w="66675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FBAB28F-9910-AE38-9EDF-B35D37504FEB}"/>
              </a:ext>
            </a:extLst>
          </p:cNvPr>
          <p:cNvGrpSpPr/>
          <p:nvPr/>
        </p:nvGrpSpPr>
        <p:grpSpPr>
          <a:xfrm>
            <a:off x="2255593" y="4632581"/>
            <a:ext cx="2772169" cy="3093106"/>
            <a:chOff x="2255593" y="4632581"/>
            <a:chExt cx="2772169" cy="3093106"/>
          </a:xfrm>
        </p:grpSpPr>
        <p:grpSp>
          <p:nvGrpSpPr>
            <p:cNvPr id="18" name="Group 18"/>
            <p:cNvGrpSpPr/>
            <p:nvPr/>
          </p:nvGrpSpPr>
          <p:grpSpPr>
            <a:xfrm>
              <a:off x="2255593" y="4632581"/>
              <a:ext cx="2772169" cy="1236162"/>
              <a:chOff x="0" y="-66675"/>
              <a:chExt cx="1013291" cy="4518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 err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L’application</a:t>
                </a: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Android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64006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Affiche la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liste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utilisateurs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et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messages via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une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interface intuitive.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7FF04B1-3DEE-7F0A-8DC6-BB81A59DC525}"/>
              </a:ext>
            </a:extLst>
          </p:cNvPr>
          <p:cNvGrpSpPr/>
          <p:nvPr/>
        </p:nvGrpSpPr>
        <p:grpSpPr>
          <a:xfrm>
            <a:off x="5912407" y="4632581"/>
            <a:ext cx="2772169" cy="3143974"/>
            <a:chOff x="5912407" y="4632581"/>
            <a:chExt cx="2772169" cy="3143974"/>
          </a:xfrm>
        </p:grpSpPr>
        <p:grpSp>
          <p:nvGrpSpPr>
            <p:cNvPr id="21" name="Group 21"/>
            <p:cNvGrpSpPr/>
            <p:nvPr/>
          </p:nvGrpSpPr>
          <p:grpSpPr>
            <a:xfrm>
              <a:off x="5912407" y="4632581"/>
              <a:ext cx="2772169" cy="1236162"/>
              <a:chOff x="0" y="-66675"/>
              <a:chExt cx="1013291" cy="4518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Le bot Python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215156" y="6068972"/>
              <a:ext cx="2355344" cy="170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Gère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les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requêtes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Discord et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envoie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les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informations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à la base de données.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34640DE-8A1E-EE6D-31D4-188B2C10F6EB}"/>
              </a:ext>
            </a:extLst>
          </p:cNvPr>
          <p:cNvGrpSpPr/>
          <p:nvPr/>
        </p:nvGrpSpPr>
        <p:grpSpPr>
          <a:xfrm>
            <a:off x="9569222" y="4814991"/>
            <a:ext cx="2670160" cy="2910696"/>
            <a:chOff x="9569222" y="4814991"/>
            <a:chExt cx="2670160" cy="2910696"/>
          </a:xfrm>
        </p:grpSpPr>
        <p:grpSp>
          <p:nvGrpSpPr>
            <p:cNvPr id="24" name="Group 24"/>
            <p:cNvGrpSpPr/>
            <p:nvPr/>
          </p:nvGrpSpPr>
          <p:grpSpPr>
            <a:xfrm>
              <a:off x="9569222" y="4814991"/>
              <a:ext cx="2670160" cy="1053752"/>
              <a:chOff x="0" y="0"/>
              <a:chExt cx="976004" cy="3851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76004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976004" h="385170">
                    <a:moveTo>
                      <a:pt x="133373" y="0"/>
                    </a:moveTo>
                    <a:lnTo>
                      <a:pt x="842631" y="0"/>
                    </a:lnTo>
                    <a:cubicBezTo>
                      <a:pt x="878004" y="0"/>
                      <a:pt x="911928" y="14052"/>
                      <a:pt x="936940" y="39064"/>
                    </a:cubicBezTo>
                    <a:cubicBezTo>
                      <a:pt x="961953" y="64077"/>
                      <a:pt x="976004" y="98001"/>
                      <a:pt x="976004" y="133373"/>
                    </a:cubicBezTo>
                    <a:lnTo>
                      <a:pt x="976004" y="251797"/>
                    </a:lnTo>
                    <a:cubicBezTo>
                      <a:pt x="976004" y="325457"/>
                      <a:pt x="916291" y="385170"/>
                      <a:pt x="842631" y="385170"/>
                    </a:cubicBezTo>
                    <a:lnTo>
                      <a:pt x="133373" y="385170"/>
                    </a:lnTo>
                    <a:cubicBezTo>
                      <a:pt x="59713" y="385170"/>
                      <a:pt x="0" y="325457"/>
                      <a:pt x="0" y="251797"/>
                    </a:cubicBezTo>
                    <a:lnTo>
                      <a:pt x="0" y="133373"/>
                    </a:lnTo>
                    <a:cubicBezTo>
                      <a:pt x="0" y="59713"/>
                      <a:pt x="59713" y="0"/>
                      <a:pt x="133373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976004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La base de données MySQL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9740993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Stocke les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utilisateurs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et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messages de manière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structurée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.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53904" y="1834424"/>
            <a:ext cx="683578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Une application mobile connectée à une API PHP qui communique avec une base de données MySQL.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65654" y="1854185"/>
            <a:ext cx="10956692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dirty="0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Développement de </a:t>
            </a:r>
            <a:r>
              <a:rPr lang="en-US" sz="5108" dirty="0" err="1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l’Application</a:t>
            </a:r>
            <a:endParaRPr lang="en-US" sz="5108" dirty="0">
              <a:solidFill>
                <a:srgbClr val="9ED356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224860" y="7896799"/>
            <a:ext cx="5841799" cy="120910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6224860" y="3298644"/>
            <a:ext cx="5841799" cy="5393542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58655" y="3455111"/>
            <a:ext cx="5570690" cy="3283786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061" b="-90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95061" y="7248396"/>
            <a:ext cx="5297877" cy="13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Lorsqu’un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utilisateur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est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sélectionné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tous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messages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sont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affichés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avec les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détails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associés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contenu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destinataire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taille du message et score de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toxicité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Ces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données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sont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extraites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dynamiquement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depuis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base de données via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l’API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64604" y="6819449"/>
            <a:ext cx="3762310" cy="4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Affichage des messages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213997" y="7896799"/>
            <a:ext cx="5841799" cy="120910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2213997" y="3298644"/>
            <a:ext cx="5841799" cy="5393542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9552" y="3453367"/>
            <a:ext cx="5570690" cy="3283786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2895" b="-1289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57570" y="7248396"/>
            <a:ext cx="5564776" cy="13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Chaque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message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est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analysé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calculer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indicateurs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comme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longueur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moyenne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messages, le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destinataire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le plus courant et le score de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toxicité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moyen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Cela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permet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d’identifier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comportements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utilisateurs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d’améliorer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modération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58405" y="6820320"/>
            <a:ext cx="3563107" cy="4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Analyse du contenu</a:t>
            </a:r>
          </a:p>
        </p:txBody>
      </p:sp>
      <p:sp>
        <p:nvSpPr>
          <p:cNvPr id="2" name="Freeform 2"/>
          <p:cNvSpPr/>
          <p:nvPr/>
        </p:nvSpPr>
        <p:spPr>
          <a:xfrm>
            <a:off x="232204" y="7896799"/>
            <a:ext cx="5841799" cy="120910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1" name="Group 11"/>
          <p:cNvGrpSpPr/>
          <p:nvPr/>
        </p:nvGrpSpPr>
        <p:grpSpPr>
          <a:xfrm>
            <a:off x="232204" y="3298644"/>
            <a:ext cx="5841799" cy="5393542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4604" y="3455111"/>
            <a:ext cx="5570690" cy="3283786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339" b="-933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00860" y="6820320"/>
            <a:ext cx="4104487" cy="4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Affichage des utilisateurs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1010" y="7248396"/>
            <a:ext cx="5297877" cy="110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L’application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récupère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liste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utilisateurs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inscrits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sur Discord via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API PHP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connectée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à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base de données MySQL. Les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doublons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sont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filtrés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n’afficher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chaque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utilisateur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qu’une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seule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32" spc="-3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fois</a:t>
            </a:r>
            <a:r>
              <a:rPr lang="en-US" sz="1532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336778" y="313896"/>
            <a:ext cx="8990940" cy="25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Déploiement &amp; Installation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63900ED-C7D8-D77E-0DB8-8CC1368F4EAF}"/>
              </a:ext>
            </a:extLst>
          </p:cNvPr>
          <p:cNvGrpSpPr/>
          <p:nvPr/>
        </p:nvGrpSpPr>
        <p:grpSpPr>
          <a:xfrm>
            <a:off x="2461998" y="3228157"/>
            <a:ext cx="5853682" cy="941931"/>
            <a:chOff x="2461998" y="3228157"/>
            <a:chExt cx="5853682" cy="941931"/>
          </a:xfrm>
        </p:grpSpPr>
        <p:sp>
          <p:nvSpPr>
            <p:cNvPr id="9" name="Freeform 9"/>
            <p:cNvSpPr/>
            <p:nvPr/>
          </p:nvSpPr>
          <p:spPr>
            <a:xfrm>
              <a:off x="2461998" y="3228157"/>
              <a:ext cx="941931" cy="941931"/>
            </a:xfrm>
            <a:custGeom>
              <a:avLst/>
              <a:gdLst/>
              <a:ahLst/>
              <a:cxnLst/>
              <a:rect l="l" t="t" r="r" b="b"/>
              <a:pathLst>
                <a:path w="941931" h="941931">
                  <a:moveTo>
                    <a:pt x="0" y="0"/>
                  </a:moveTo>
                  <a:lnTo>
                    <a:pt x="941931" y="0"/>
                  </a:lnTo>
                  <a:lnTo>
                    <a:pt x="941931" y="941931"/>
                  </a:lnTo>
                  <a:lnTo>
                    <a:pt x="0" y="9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63160" y="3397227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Serveur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Apache + MySQL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104F119-48A6-FF28-1D38-98B440007DEB}"/>
              </a:ext>
            </a:extLst>
          </p:cNvPr>
          <p:cNvGrpSpPr/>
          <p:nvPr/>
        </p:nvGrpSpPr>
        <p:grpSpPr>
          <a:xfrm>
            <a:off x="1991032" y="4616838"/>
            <a:ext cx="6324648" cy="1507089"/>
            <a:chOff x="1991032" y="4616838"/>
            <a:chExt cx="6324648" cy="1507089"/>
          </a:xfrm>
        </p:grpSpPr>
        <p:sp>
          <p:nvSpPr>
            <p:cNvPr id="10" name="Freeform 10"/>
            <p:cNvSpPr/>
            <p:nvPr/>
          </p:nvSpPr>
          <p:spPr>
            <a:xfrm>
              <a:off x="1991032" y="4616838"/>
              <a:ext cx="1883862" cy="1507089"/>
            </a:xfrm>
            <a:custGeom>
              <a:avLst/>
              <a:gdLst/>
              <a:ahLst/>
              <a:cxnLst/>
              <a:rect l="l" t="t" r="r" b="b"/>
              <a:pathLst>
                <a:path w="1883862" h="1507089">
                  <a:moveTo>
                    <a:pt x="0" y="0"/>
                  </a:moveTo>
                  <a:lnTo>
                    <a:pt x="1883862" y="0"/>
                  </a:lnTo>
                  <a:lnTo>
                    <a:pt x="1883862" y="1507089"/>
                  </a:lnTo>
                  <a:lnTo>
                    <a:pt x="0" y="1507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63160" y="4841604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Installation de PHP et API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B997CF-02BE-F66B-99AC-CC5908687237}"/>
              </a:ext>
            </a:extLst>
          </p:cNvPr>
          <p:cNvGrpSpPr/>
          <p:nvPr/>
        </p:nvGrpSpPr>
        <p:grpSpPr>
          <a:xfrm>
            <a:off x="2262573" y="5885198"/>
            <a:ext cx="8045096" cy="1400586"/>
            <a:chOff x="2262573" y="5885198"/>
            <a:chExt cx="8045096" cy="1400586"/>
          </a:xfrm>
        </p:grpSpPr>
        <p:sp>
          <p:nvSpPr>
            <p:cNvPr id="11" name="Freeform 11"/>
            <p:cNvSpPr/>
            <p:nvPr/>
          </p:nvSpPr>
          <p:spPr>
            <a:xfrm>
              <a:off x="2262573" y="5885198"/>
              <a:ext cx="1400586" cy="1400586"/>
            </a:xfrm>
            <a:custGeom>
              <a:avLst/>
              <a:gdLst/>
              <a:ahLst/>
              <a:cxnLst/>
              <a:rect l="l" t="t" r="r" b="b"/>
              <a:pathLst>
                <a:path w="1400586" h="1400586">
                  <a:moveTo>
                    <a:pt x="0" y="0"/>
                  </a:moveTo>
                  <a:lnTo>
                    <a:pt x="1400587" y="0"/>
                  </a:lnTo>
                  <a:lnTo>
                    <a:pt x="1400587" y="1400587"/>
                  </a:lnTo>
                  <a:lnTo>
                    <a:pt x="0" y="140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63160" y="6283596"/>
              <a:ext cx="6644509" cy="1000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Configuration de la base de données</a:t>
              </a:r>
            </a:p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et du bot Python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C81B6CA-6A20-BBA7-FC38-D6A4E1D59339}"/>
              </a:ext>
            </a:extLst>
          </p:cNvPr>
          <p:cNvGrpSpPr/>
          <p:nvPr/>
        </p:nvGrpSpPr>
        <p:grpSpPr>
          <a:xfrm>
            <a:off x="2262573" y="7443411"/>
            <a:ext cx="7602644" cy="1235551"/>
            <a:chOff x="2262573" y="7409707"/>
            <a:chExt cx="7602644" cy="1235551"/>
          </a:xfrm>
        </p:grpSpPr>
        <p:sp>
          <p:nvSpPr>
            <p:cNvPr id="12" name="Freeform 12"/>
            <p:cNvSpPr/>
            <p:nvPr/>
          </p:nvSpPr>
          <p:spPr>
            <a:xfrm>
              <a:off x="2262573" y="7409707"/>
              <a:ext cx="1235551" cy="1235551"/>
            </a:xfrm>
            <a:custGeom>
              <a:avLst/>
              <a:gdLst/>
              <a:ahLst/>
              <a:cxnLst/>
              <a:rect l="l" t="t" r="r" b="b"/>
              <a:pathLst>
                <a:path w="1235551" h="1235551">
                  <a:moveTo>
                    <a:pt x="0" y="0"/>
                  </a:moveTo>
                  <a:lnTo>
                    <a:pt x="1235552" y="0"/>
                  </a:lnTo>
                  <a:lnTo>
                    <a:pt x="1235552" y="1235551"/>
                  </a:lnTo>
                  <a:lnTo>
                    <a:pt x="0" y="123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63160" y="7725587"/>
              <a:ext cx="6202057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Connexion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Android → API → MySQL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</a:t>
            </a:r>
            <a:r>
              <a:rPr lang="en-US" sz="4404" dirty="0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10069018" cy="229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Problèmes rencontrés &amp; Solutions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973078" y="4181637"/>
            <a:ext cx="0" cy="441034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719129" y="4809239"/>
            <a:ext cx="5489139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Connexion à la base de données impossible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9129" y="6288994"/>
            <a:ext cx="5489139" cy="15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Modifier bind-address et configurer les accès root.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4736" y="4809239"/>
            <a:ext cx="6576375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Impossible d’accéder aux messages d’un utilisateur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8354" y="6368186"/>
            <a:ext cx="5489139" cy="158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 dirty="0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Correction de la </a:t>
            </a:r>
            <a:r>
              <a:rPr lang="en-US" sz="2973" spc="-59" dirty="0" err="1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requête</a:t>
            </a:r>
            <a:r>
              <a:rPr lang="en-US" sz="2973" spc="-59" dirty="0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 SQL </a:t>
            </a:r>
            <a:r>
              <a:rPr lang="en-US" sz="2973" spc="-59" dirty="0" err="1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2973" spc="-59" dirty="0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 relance du </a:t>
            </a:r>
            <a:r>
              <a:rPr lang="en-US" sz="2973" spc="-59" dirty="0" err="1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serveur</a:t>
            </a:r>
            <a:r>
              <a:rPr lang="en-US" sz="2973" spc="-59" dirty="0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 Apache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420AC2AD-545B-FE62-F91F-9053B4955737}"/>
              </a:ext>
            </a:extLst>
          </p:cNvPr>
          <p:cNvSpPr txBox="1"/>
          <p:nvPr/>
        </p:nvSpPr>
        <p:spPr>
          <a:xfrm>
            <a:off x="16921711" y="9381018"/>
            <a:ext cx="1230630" cy="742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latin typeface="Open Sans Extra Bold"/>
                <a:ea typeface="Open Sans Extra Bold"/>
                <a:cs typeface="Open Sans Extra Bold"/>
                <a:sym typeface="Open Sans Extra Bold"/>
              </a:rPr>
              <a:t>9</a:t>
            </a:r>
            <a:r>
              <a:rPr lang="en-US" sz="4404" dirty="0">
                <a:solidFill>
                  <a:srgbClr val="92D05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Personnalisé</PresentationFormat>
  <Paragraphs>98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Open Sans Extra Bold</vt:lpstr>
      <vt:lpstr>Calibri</vt:lpstr>
      <vt:lpstr>Poppins Bold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TraceCord</dc:title>
  <cp:lastModifiedBy>Bastien Labeste</cp:lastModifiedBy>
  <cp:revision>4</cp:revision>
  <dcterms:created xsi:type="dcterms:W3CDTF">2006-08-16T00:00:00Z</dcterms:created>
  <dcterms:modified xsi:type="dcterms:W3CDTF">2025-02-16T16:48:09Z</dcterms:modified>
  <dc:identifier>DAGetJ5-3f8</dc:identifier>
</cp:coreProperties>
</file>